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8" r:id="rId5"/>
    <p:sldId id="260" r:id="rId6"/>
    <p:sldId id="261" r:id="rId7"/>
    <p:sldId id="262" r:id="rId8"/>
    <p:sldId id="266" r:id="rId9"/>
    <p:sldId id="258" r:id="rId10"/>
    <p:sldId id="272" r:id="rId11"/>
    <p:sldId id="273" r:id="rId12"/>
    <p:sldId id="267" r:id="rId13"/>
    <p:sldId id="274" r:id="rId1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00"/>
    <a:srgbClr val="000099"/>
    <a:srgbClr val="CC3300"/>
    <a:srgbClr val="800000"/>
    <a:srgbClr val="F648EA"/>
    <a:srgbClr val="0066FF"/>
    <a:srgbClr val="99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855" autoAdjust="0"/>
  </p:normalViewPr>
  <p:slideViewPr>
    <p:cSldViewPr>
      <p:cViewPr varScale="1">
        <p:scale>
          <a:sx n="103" d="100"/>
          <a:sy n="103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425D-7E2C-4AA1-91EC-ECDD6F6CF2BF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CB4C-0879-48EF-A55D-102CAE078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D1D1-5A9C-42FC-AF2F-53669F482651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F15F-931E-44C8-8F10-D8854B227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4C4A-AC75-49B5-AC2E-708D11B396E2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1208-E2D1-4F97-BEE9-7E6A806DB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998D-7A85-43D6-A8D5-3BDF4B60DEE9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7E14-B72E-4E1F-837B-1CBD3F8DC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D01B-DF42-4B5C-998D-3DF6CCB4E9A4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2C87-8163-4DA2-BFB6-8951B6671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CADA-E4D0-4125-935D-BA33E48DD33F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A443-D914-4B53-9A6A-A95936A21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9A84-F8D0-4634-9925-6137924C1F40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3108-F72E-4C80-A158-FF338DFAE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A38F-C361-4A1E-9B3E-A9C7D844D1D5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323C-52DA-46E7-9A18-0C5EA5A74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A42B-10F1-4363-8886-E8BEF1CC6A63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B989-4D51-48D7-BE3F-330B0EA70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15C2-6294-4D9A-8F54-7026C918CE43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885B-1D07-4DA7-99EB-3A4135C71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C176-719F-4702-984B-B7EB05666B0D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5DED-ECF3-4DB3-B9E5-FFB322B38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8B643-ED27-4992-81DF-48F6DA0386D4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9F0CDB-9468-49EC-9BB1-0A7844496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5500688" y="2214563"/>
            <a:ext cx="36433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b="1" i="1">
              <a:solidFill>
                <a:srgbClr val="FFFF00"/>
              </a:solidFill>
            </a:endParaRPr>
          </a:p>
          <a:p>
            <a:pPr marL="342900" indent="-342900"/>
            <a:r>
              <a:rPr lang="ru-RU" b="1" i="1">
                <a:solidFill>
                  <a:srgbClr val="FFFF00"/>
                </a:solidFill>
              </a:rPr>
              <a:t> </a:t>
            </a:r>
            <a:r>
              <a:rPr lang="ru-RU" b="1" i="1">
                <a:solidFill>
                  <a:srgbClr val="FF0000"/>
                </a:solidFill>
              </a:rPr>
              <a:t>Автор: Медведева Татьяна,</a:t>
            </a:r>
          </a:p>
          <a:p>
            <a:pPr marL="342900" indent="-342900"/>
            <a:r>
              <a:rPr lang="ru-RU" b="1" i="1">
                <a:solidFill>
                  <a:srgbClr val="FF0000"/>
                </a:solidFill>
              </a:rPr>
              <a:t>ученица 5 класса</a:t>
            </a:r>
          </a:p>
          <a:p>
            <a:pPr marL="342900" indent="-342900"/>
            <a:r>
              <a:rPr lang="ru-RU" b="1" i="1">
                <a:solidFill>
                  <a:srgbClr val="FF0000"/>
                </a:solidFill>
              </a:rPr>
              <a:t>МБОУ  «Курасовская  СОШ»</a:t>
            </a:r>
          </a:p>
          <a:p>
            <a:pPr marL="342900" indent="-342900"/>
            <a:endParaRPr lang="ru-RU" b="1">
              <a:solidFill>
                <a:srgbClr val="FF0000"/>
              </a:solidFill>
            </a:endParaRPr>
          </a:p>
          <a:p>
            <a:pPr marL="342900" indent="-342900"/>
            <a:r>
              <a:rPr lang="ru-RU" b="1">
                <a:solidFill>
                  <a:srgbClr val="FF0000"/>
                </a:solidFill>
              </a:rPr>
              <a:t>Руководитель: </a:t>
            </a:r>
          </a:p>
          <a:p>
            <a:pPr marL="342900" indent="-342900"/>
            <a:r>
              <a:rPr lang="ru-RU" b="1">
                <a:solidFill>
                  <a:srgbClr val="FF0000"/>
                </a:solidFill>
              </a:rPr>
              <a:t>Медведева В.А.,</a:t>
            </a:r>
          </a:p>
          <a:p>
            <a:pPr marL="342900" indent="-342900"/>
            <a:r>
              <a:rPr lang="ru-RU" b="1">
                <a:solidFill>
                  <a:srgbClr val="FF0000"/>
                </a:solidFill>
              </a:rPr>
              <a:t>заместитель директора</a:t>
            </a:r>
          </a:p>
          <a:p>
            <a:pPr marL="342900" indent="-342900">
              <a:buFontTx/>
              <a:buAutoNum type="arabicPlain" startAt="4"/>
            </a:pPr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357313" y="1143000"/>
            <a:ext cx="6357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0099"/>
                </a:solidFill>
                <a:latin typeface="Monotype Corsiva" pitchFamily="66" charset="0"/>
              </a:rPr>
              <a:t>Рецепт праздничной пасхи</a:t>
            </a:r>
          </a:p>
        </p:txBody>
      </p:sp>
      <p:pic>
        <p:nvPicPr>
          <p:cNvPr id="2052" name="Рисунок 5" descr="C:\Users\мтс\Desktop\Новая папка (4)\SDC12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000250"/>
            <a:ext cx="48577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C:\Users\мтс\AppData\Local\Microsoft\Windows\Temporary Internet Files\Content.Word\SDC120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71563"/>
            <a:ext cx="44481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71500" y="428625"/>
            <a:ext cx="407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 испеклась!</a:t>
            </a:r>
          </a:p>
        </p:txBody>
      </p:sp>
      <p:pic>
        <p:nvPicPr>
          <p:cNvPr id="11268" name="Рисунок 3" descr="C:\Users\мтс\AppData\Local\Microsoft\Windows\Temporary Internet Files\Content.Word\SDC120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1285875"/>
            <a:ext cx="353377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286375" y="500063"/>
            <a:ext cx="328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Смазываем сахаром, взбитым с белком</a:t>
            </a:r>
          </a:p>
        </p:txBody>
      </p:sp>
      <p:pic>
        <p:nvPicPr>
          <p:cNvPr id="11270" name="Рисунок 5" descr="C:\Users\мтс\Desktop\Новая папка (4)\SDC120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3857625"/>
            <a:ext cx="4071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714375" y="3429000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Посыпаем посыпкой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C:\Users\мтс\Desktop\Новая папка (4)\SDC12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071563"/>
            <a:ext cx="8001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428750" y="357188"/>
            <a:ext cx="628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пасха готова!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C:\Users\мтс\Desktop\Новая папка (4)\SDC12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3571875"/>
            <a:ext cx="44069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8" descr="C:\Users\мтс\AppData\Local\Microsoft\Windows\Temporary Internet Files\Content.Word\SDC121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000125"/>
            <a:ext cx="40449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1000125" y="4500563"/>
            <a:ext cx="2714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Яйца окрашиваем в луковой шелухе</a:t>
            </a: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5286375" y="1285875"/>
            <a:ext cx="2500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 готова к освящению!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9238" y="0"/>
            <a:ext cx="966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00063" y="214313"/>
            <a:ext cx="83581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Так выглядит наш праздничный стол</a:t>
            </a: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4572000" y="857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14813" y="315913"/>
            <a:ext cx="4714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i="1">
                <a:solidFill>
                  <a:srgbClr val="C00000"/>
                </a:solidFill>
                <a:cs typeface="Times New Roman" pitchFamily="18" charset="0"/>
              </a:rPr>
              <a:t>	</a:t>
            </a:r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Пасха, день Воскресения Христова – самый главный праздник Православной Церкви </a:t>
            </a:r>
            <a:r>
              <a:rPr lang="ru-RU" sz="2000" b="1" i="1">
                <a:solidFill>
                  <a:srgbClr val="000099"/>
                </a:solidFill>
                <a:cs typeface="Times New Roman" pitchFamily="18" charset="0"/>
              </a:rPr>
              <a:t>	</a:t>
            </a:r>
          </a:p>
          <a:p>
            <a:pPr algn="l" eaLnBrk="0" hangingPunct="0"/>
            <a:endParaRPr lang="ru-RU">
              <a:cs typeface="Times New Roman" pitchFamily="18" charset="0"/>
            </a:endParaRPr>
          </a:p>
        </p:txBody>
      </p:sp>
      <p:pic>
        <p:nvPicPr>
          <p:cNvPr id="3076" name="Picture 1" descr="F:\пасха\1д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357188"/>
            <a:ext cx="374491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3870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1928813"/>
            <a:ext cx="25161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214313" y="3857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Красив и радостен праздничный пасхальный стол</a:t>
            </a:r>
          </a:p>
        </p:txBody>
      </p:sp>
      <p:pic>
        <p:nvPicPr>
          <p:cNvPr id="3079" name="Picture 9" descr="paskhalnye-jayca-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4929188"/>
            <a:ext cx="12954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8"/>
          <p:cNvSpPr>
            <a:spLocks noChangeArrowheads="1"/>
          </p:cNvSpPr>
          <p:nvPr/>
        </p:nvSpPr>
        <p:spPr bwMode="auto">
          <a:xfrm>
            <a:off x="4572000" y="55006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Главным украшением стола являются куличи и пасхи</a:t>
            </a:r>
          </a:p>
        </p:txBody>
      </p:sp>
      <p:pic>
        <p:nvPicPr>
          <p:cNvPr id="3081" name="Picture 10" descr="5a1f5f483d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88" y="4929188"/>
            <a:ext cx="14398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0063" y="357188"/>
            <a:ext cx="421481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Праздник  Воскресения Христова – любимый праздник нашей семьи. Мы всегда красим яйца, печем пасху, а затем освящаем ее в храме. Я хотела бы поделиться рецептом пасхи, которую пекли мы с мамой в этом году</a:t>
            </a:r>
          </a:p>
        </p:txBody>
      </p:sp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7263" y="928688"/>
            <a:ext cx="4090987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571500" y="2887663"/>
            <a:ext cx="4214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rabicParenR"/>
            </a:pPr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100 граммов сливочного масла</a:t>
            </a:r>
          </a:p>
          <a:p>
            <a:pPr marL="342900" indent="-342900" algn="l">
              <a:buFontTx/>
              <a:buAutoNum type="arabicParenR"/>
            </a:pPr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100 граммов дрожжей</a:t>
            </a:r>
          </a:p>
          <a:p>
            <a:pPr marL="342900" indent="-342900" algn="l">
              <a:buFontTx/>
              <a:buAutoNum type="arabicParenR"/>
            </a:pPr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3 яйца</a:t>
            </a:r>
          </a:p>
          <a:p>
            <a:pPr marL="342900" indent="-342900" algn="l">
              <a:buFontTx/>
              <a:buAutoNum type="arabicParenR"/>
            </a:pPr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0,5 литра молока</a:t>
            </a:r>
          </a:p>
          <a:p>
            <a:pPr marL="342900" indent="-342900" algn="l">
              <a:buFontTx/>
              <a:buAutoNum type="arabicParenR"/>
            </a:pPr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6 – 7 столовых ложек сахара</a:t>
            </a:r>
          </a:p>
          <a:p>
            <a:pPr marL="342900" indent="-342900" algn="l">
              <a:buFontTx/>
              <a:buAutoNum type="arabicParenR"/>
            </a:pPr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соль на кончике ножа</a:t>
            </a:r>
          </a:p>
          <a:p>
            <a:pPr marL="342900" indent="-342900" algn="l">
              <a:buFontTx/>
              <a:buAutoNum type="arabicParenR"/>
            </a:pPr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8 стаканов муки</a:t>
            </a:r>
          </a:p>
          <a:p>
            <a:pPr marL="342900" indent="-342900" algn="l">
              <a:buFontTx/>
              <a:buAutoNum type="arabicParenR"/>
            </a:pPr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200 граммов изюма</a:t>
            </a:r>
          </a:p>
          <a:p>
            <a:pPr marL="342900" indent="-342900" algn="l">
              <a:buFontTx/>
              <a:buAutoNum type="arabicParenR"/>
            </a:pPr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1 пачку ванилина</a:t>
            </a:r>
          </a:p>
          <a:p>
            <a:pPr marL="342900" indent="-342900" algn="l">
              <a:buFontTx/>
              <a:buAutoNum type="arabicParenR"/>
            </a:pPr>
            <a:endParaRPr lang="ru-RU"/>
          </a:p>
          <a:p>
            <a:pPr marL="342900" indent="-342900" algn="l">
              <a:buFontTx/>
              <a:buAutoNum type="arabicParenR"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500063" y="214313"/>
            <a:ext cx="3571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Влить в миску теплое молоко</a:t>
            </a: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214438"/>
            <a:ext cx="38036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5357813" y="285750"/>
            <a:ext cx="2714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Добавить сахар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/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5350" y="1214438"/>
            <a:ext cx="37512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C0000"/>
                </a:solidFill>
                <a:latin typeface="Calibri" pitchFamily="34" charset="0"/>
              </a:rPr>
              <a:t>.</a:t>
            </a:r>
            <a:endParaRPr lang="ru-RU" sz="2000">
              <a:solidFill>
                <a:srgbClr val="CC0000"/>
              </a:solidFill>
            </a:endParaRPr>
          </a:p>
          <a:p>
            <a:r>
              <a:rPr lang="ru-RU" sz="2000">
                <a:solidFill>
                  <a:srgbClr val="CC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4356100" y="1412875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C0000"/>
                </a:solidFill>
              </a:rPr>
              <a:t>. </a:t>
            </a:r>
            <a:endParaRPr lang="ru-RU" sz="2000"/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14438"/>
            <a:ext cx="3660775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500063" y="285750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 взбить венчиком</a:t>
            </a:r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5715000" y="428625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Добавить дрожжи</a:t>
            </a:r>
          </a:p>
        </p:txBody>
      </p:sp>
      <p:pic>
        <p:nvPicPr>
          <p:cNvPr id="6151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262063"/>
            <a:ext cx="3625850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500063" y="5786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b="1">
              <a:latin typeface="Calibri" pitchFamily="34" charset="0"/>
            </a:endParaRPr>
          </a:p>
          <a:p>
            <a:pPr algn="just"/>
            <a:endParaRPr lang="ru-RU" b="1">
              <a:latin typeface="Calibri" pitchFamily="34" charset="0"/>
            </a:endParaRPr>
          </a:p>
        </p:txBody>
      </p:sp>
      <p:sp>
        <p:nvSpPr>
          <p:cNvPr id="7171" name="TextBox 15"/>
          <p:cNvSpPr txBox="1">
            <a:spLocks noChangeArrowheads="1"/>
          </p:cNvSpPr>
          <p:nvPr/>
        </p:nvSpPr>
        <p:spPr bwMode="auto">
          <a:xfrm>
            <a:off x="357188" y="428625"/>
            <a:ext cx="3382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</a:p>
          <a:p>
            <a:pPr algn="l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Снова все взбить венчиком</a:t>
            </a:r>
          </a:p>
        </p:txBody>
      </p:sp>
      <p:sp>
        <p:nvSpPr>
          <p:cNvPr id="7172" name="TextBox 16"/>
          <p:cNvSpPr txBox="1">
            <a:spLocks noChangeArrowheads="1"/>
          </p:cNvSpPr>
          <p:nvPr/>
        </p:nvSpPr>
        <p:spPr bwMode="auto">
          <a:xfrm>
            <a:off x="5429250" y="571500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6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Добавить немного муки</a:t>
            </a:r>
          </a:p>
        </p:txBody>
      </p:sp>
      <p:pic>
        <p:nvPicPr>
          <p:cNvPr id="7173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42875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8" descr="C:\Users\мтс\Desktop\пасха\IMG_20160429_1843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11725" y="1476375"/>
            <a:ext cx="36607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357313"/>
            <a:ext cx="36068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500063" y="357188"/>
            <a:ext cx="3500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7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Оставить тесто, чтобы подошло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714875" y="428625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8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Добавить яйца, соль, масло</a:t>
            </a:r>
          </a:p>
        </p:txBody>
      </p:sp>
      <p:pic>
        <p:nvPicPr>
          <p:cNvPr id="8197" name="Рисунок 8" descr="C:\Users\мтс\Desktop\пасха\IMG_20160429_1903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90581">
            <a:off x="4370388" y="1390650"/>
            <a:ext cx="2513012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9" descr="C:\Users\мтс\Desktop\пасха\IMG_20160429_1909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88" y="4838700"/>
            <a:ext cx="2625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10" descr="C:\Users\мтс\Desktop\пасха\IMG_20160429_1917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75908">
            <a:off x="6364288" y="2081213"/>
            <a:ext cx="2325687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1" descr="C:\Users\мтс\Desktop\пасха\IMG_20160429_1915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714500"/>
            <a:ext cx="3429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857250" y="357188"/>
            <a:ext cx="2643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9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Добавить изюм, специи по вкусу</a:t>
            </a:r>
          </a:p>
        </p:txBody>
      </p: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5643563" y="428625"/>
            <a:ext cx="2857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10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Всыпать оставшуюся часть муки</a:t>
            </a:r>
          </a:p>
          <a:p>
            <a:endParaRPr lang="ru-RU"/>
          </a:p>
        </p:txBody>
      </p:sp>
      <p:pic>
        <p:nvPicPr>
          <p:cNvPr id="9221" name="Рисунок 14" descr="C:\Users\мтс\Desktop\пасха\IMG_20160429_1919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643063"/>
            <a:ext cx="328612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 descr="C:\Users\мтс\AppData\Local\Microsoft\Windows\Temporary Internet Files\Content.Word\SDC12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357313"/>
            <a:ext cx="2754312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5"/>
          <p:cNvSpPr txBox="1">
            <a:spLocks noChangeArrowheads="1"/>
          </p:cNvSpPr>
          <p:nvPr/>
        </p:nvSpPr>
        <p:spPr bwMode="auto">
          <a:xfrm>
            <a:off x="0" y="285750"/>
            <a:ext cx="3071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11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Тесто подошло, можно приступать к выпечке</a:t>
            </a:r>
          </a:p>
        </p:txBody>
      </p:sp>
      <p:pic>
        <p:nvPicPr>
          <p:cNvPr id="10244" name="Рисунок 16" descr="C:\Users\мтс\AppData\Local\Microsoft\Windows\Temporary Internet Files\Content.Word\SDC120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2786063"/>
            <a:ext cx="27876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17"/>
          <p:cNvSpPr txBox="1">
            <a:spLocks noChangeArrowheads="1"/>
          </p:cNvSpPr>
          <p:nvPr/>
        </p:nvSpPr>
        <p:spPr bwMode="auto">
          <a:xfrm>
            <a:off x="3143250" y="1571625"/>
            <a:ext cx="2643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12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Разложить тесто в формы</a:t>
            </a:r>
          </a:p>
        </p:txBody>
      </p:sp>
      <p:sp>
        <p:nvSpPr>
          <p:cNvPr id="10246" name="TextBox 18"/>
          <p:cNvSpPr txBox="1">
            <a:spLocks noChangeArrowheads="1"/>
          </p:cNvSpPr>
          <p:nvPr/>
        </p:nvSpPr>
        <p:spPr bwMode="auto">
          <a:xfrm>
            <a:off x="6643688" y="2143125"/>
            <a:ext cx="2143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13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Подождать, пока поднимется, затем выпекать примерно 1 час</a:t>
            </a:r>
          </a:p>
        </p:txBody>
      </p:sp>
      <p:pic>
        <p:nvPicPr>
          <p:cNvPr id="10247" name="Рисунок 19" descr="C:\Users\мтс\Desktop\Новая папка (4)\SDC120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4143375"/>
            <a:ext cx="292893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228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Dav</cp:lastModifiedBy>
  <cp:revision>45</cp:revision>
  <dcterms:created xsi:type="dcterms:W3CDTF">2012-02-09T09:56:32Z</dcterms:created>
  <dcterms:modified xsi:type="dcterms:W3CDTF">2016-05-19T05:55:29Z</dcterms:modified>
</cp:coreProperties>
</file>