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83" r:id="rId3"/>
    <p:sldId id="284" r:id="rId4"/>
    <p:sldId id="289" r:id="rId5"/>
    <p:sldId id="282" r:id="rId6"/>
    <p:sldId id="267" r:id="rId7"/>
    <p:sldId id="268" r:id="rId8"/>
    <p:sldId id="293" r:id="rId9"/>
    <p:sldId id="270" r:id="rId10"/>
    <p:sldId id="292" r:id="rId11"/>
    <p:sldId id="294" r:id="rId12"/>
    <p:sldId id="286" r:id="rId13"/>
    <p:sldId id="288" r:id="rId14"/>
    <p:sldId id="287" r:id="rId15"/>
    <p:sldId id="290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&#1043;&#1045;&#1056;&#1054;&#1048;%20&#1054;&#1058;&#1045;&#1063;&#1045;&#1057;&#1058;&#1042;&#1040;%20&#1053;&#1054;&#1042;\&#1084;&#1080;&#1085;&#1091;&#1089;%20&#1076;&#1083;&#1103;%20&#1089;&#1090;&#1080;&#1093;&#1086;&#1074;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dmin\Desktop\&#1043;&#1045;&#1056;&#1054;&#1048;%20&#1054;&#1058;&#1045;&#1063;&#1045;&#1057;&#1058;&#1042;&#1040;%20&#1053;&#1054;&#1042;\&#1086;&#1090;%20&#1075;&#1077;&#1088;&#1086;&#1077;&#1074;%20&#1073;&#1099;&#1083;&#1099;&#1093;%20&#1074;&#1088;&#1077;&#1084;&#1077;&#1085;.mp3" TargetMode="Externa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admin\Desktop\&#1043;&#1045;&#1056;&#1054;&#1048;%20&#1054;&#1058;&#1045;&#1063;&#1045;&#1057;&#1058;&#1042;&#1040;%20&#1053;&#1054;&#1042;\2&#1084;&#1080;&#1085;&#1091;&#1089;%20&#1076;&#1083;&#1103;%20&#1089;&#1090;&#1080;&#1093;&#1086;&#1074;%20(www.mp3cut.ru).mp3" TargetMode="Externa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admin\Desktop\&#1043;&#1045;&#1056;&#1054;&#1048;%20&#1054;&#1058;&#1045;&#1063;&#1045;&#1057;&#1058;&#1042;&#1040;%20&#1053;&#1054;&#1042;\&#1084;&#1080;&#1085;&#1091;&#1089;%20&#1086;&#1090;%20&#1075;&#1077;&#1088;&#1086;&#1077;&#1074;%20&#1073;&#1099;&#1083;&#1099;&#1093;%20&#1074;&#1088;&#1077;&#1084;&#1077;&#1085;%20(www.mp3cut.ru).mp3" TargetMode="External"/><Relationship Id="rId5" Type="http://schemas.openxmlformats.org/officeDocument/2006/relationships/image" Target="../media/image2.png"/><Relationship Id="rId4" Type="http://schemas.openxmlformats.org/officeDocument/2006/relationships/image" Target="&#1052;&#1086;&#1080;%20&#1074;&#1077;&#1073;-&#1091;&#1079;&#1083;&#1099;/Site/Foto/Ziborov.JPG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admin\Desktop\&#1043;&#1045;&#1056;&#1054;&#1048;%20&#1054;&#1058;&#1045;&#1063;&#1045;&#1057;&#1058;&#1042;&#1040;%20&#1053;&#1054;&#1042;\&#1084;&#1080;&#1085;&#1091;&#1089;%20&#1086;&#1090;%20&#1075;&#1077;&#1088;&#1086;&#1077;&#1074;%20&#1073;&#1099;&#1083;&#1099;&#1093;%20&#1074;&#1088;&#1077;&#1084;&#1077;&#1085;%20(www.mp3cut.ru).mp3" TargetMode="Externa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dmin\Documents\img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минус для стихов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70998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15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C:\Users\admin\Desktop\Ге\для презентации Герои\IMG_20210903_115703.jpg"/>
          <p:cNvPicPr>
            <a:picLocks noChangeAspect="1" noChangeArrowheads="1"/>
          </p:cNvPicPr>
          <p:nvPr/>
        </p:nvPicPr>
        <p:blipFill>
          <a:blip r:embed="rId2" cstate="print"/>
          <a:srcRect l="23684" r="1316" b="-2632"/>
          <a:stretch>
            <a:fillRect/>
          </a:stretch>
        </p:blipFill>
        <p:spPr bwMode="auto">
          <a:xfrm>
            <a:off x="1285852" y="332703"/>
            <a:ext cx="6357982" cy="65252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8676" name="AutoShape 4" descr="https://xn--46-kmc.xn--80aafey1amqq.xn--d1acj3b/images/events/cover/65df59ff3f0b7ab74960b8c08ba2c457_b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78" name="AutoShape 6" descr="https://xn--46-kmc.xn--80aafey1amqq.xn--d1acj3b/images/events/cover/65df59ff3f0b7ab74960b8c08ba2c457_b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680" name="AutoShape 8" descr="https://xn--46-kmc.xn--80aafey1amqq.xn--d1acj3b/images/events/cover/65df59ff3f0b7ab74960b8c08ba2c457_big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682" name="Picture 10" descr="https://content.foto.my.mail.ru/bk/igor60/2699/h-2775.jpg"/>
          <p:cNvPicPr>
            <a:picLocks noChangeAspect="1" noChangeArrowheads="1"/>
          </p:cNvPicPr>
          <p:nvPr/>
        </p:nvPicPr>
        <p:blipFill>
          <a:blip r:embed="rId2"/>
          <a:srcRect l="6069" t="1735" r="1157" b="4624"/>
          <a:stretch>
            <a:fillRect/>
          </a:stretch>
        </p:blipFill>
        <p:spPr bwMode="auto">
          <a:xfrm>
            <a:off x="0" y="0"/>
            <a:ext cx="9144000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Arial Black" pitchFamily="34" charset="0"/>
              </a:rPr>
              <a:t>Рыбников Владимир Дмитриевич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C:\Users\admin\AppData\Local\Microsoft\Windows\INetCache\Content.Word\IMG-20220927-WA0005.jpg"/>
          <p:cNvPicPr/>
          <p:nvPr/>
        </p:nvPicPr>
        <p:blipFill>
          <a:blip r:embed="rId2"/>
          <a:srcRect l="6574" t="16772" r="6681" b="20650"/>
          <a:stretch>
            <a:fillRect/>
          </a:stretch>
        </p:blipFill>
        <p:spPr bwMode="auto">
          <a:xfrm>
            <a:off x="357158" y="1571612"/>
            <a:ext cx="3786214" cy="4786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143372" y="2643182"/>
            <a:ext cx="4357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Погиб 22 сентября 2022г.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специальной военной операции на Украине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latin typeface="Arial Black" pitchFamily="34" charset="0"/>
              </a:rPr>
              <a:t>Медведев Александр Иванович</a:t>
            </a:r>
            <a:endParaRPr lang="ru-RU" sz="2800" dirty="0"/>
          </a:p>
        </p:txBody>
      </p:sp>
      <p:pic>
        <p:nvPicPr>
          <p:cNvPr id="3" name="Рисунок 2" descr="C:\Users\учитель\Desktop\IMG-16525efdfcae8cde01996a01d7a70cd3-V.jpg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cx="http://schemas.microsoft.com/office/drawing/2014/chartex" xmlns:wpc="http://schemas.microsoft.com/office/word/2010/wordprocessingCanvas" xmlns="" val="0"/>
              </a:ext>
            </a:extLst>
          </a:blip>
          <a:srcRect r="-1181" b="17970"/>
          <a:stretch>
            <a:fillRect/>
          </a:stretch>
        </p:blipFill>
        <p:spPr bwMode="auto">
          <a:xfrm>
            <a:off x="500034" y="1785926"/>
            <a:ext cx="3214710" cy="414340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857620" y="2000240"/>
            <a:ext cx="500066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Погиб 12 октября 2022г. 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 специальной военной операции на Украине</a:t>
            </a:r>
          </a:p>
          <a:p>
            <a:pPr algn="ctr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Награжден Орденом «За доблесть»</a:t>
            </a:r>
          </a:p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степени, медалями «За отвагу» II степени, «За заслуги»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степени,</a:t>
            </a: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Орденом «Службою и храбростью»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степени (посмертно)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«Парта Героя»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429000"/>
            <a:ext cx="384287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t="10870" r="543" b="28260"/>
          <a:stretch>
            <a:fillRect/>
          </a:stretch>
        </p:blipFill>
        <p:spPr bwMode="auto">
          <a:xfrm>
            <a:off x="214282" y="1071546"/>
            <a:ext cx="4389901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89" y="3429000"/>
            <a:ext cx="3810027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/>
          <a:srcRect t="13605" b="17007"/>
          <a:stretch>
            <a:fillRect/>
          </a:stretch>
        </p:blipFill>
        <p:spPr bwMode="auto">
          <a:xfrm>
            <a:off x="4786314" y="1071546"/>
            <a:ext cx="4143404" cy="226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get.pxhere.com/photo/light-fire-darkness-candle-lighting-candlestick-shape-10747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761547" cy="64294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5" y="214289"/>
            <a:ext cx="8229600" cy="57150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Есть такая профессия – Родину защищать!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admin\Desktop\Ге\для презентации Герои\IMG-20220508-WA00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00108"/>
            <a:ext cx="3929090" cy="2946817"/>
          </a:xfrm>
          <a:prstGeom prst="rect">
            <a:avLst/>
          </a:prstGeom>
          <a:noFill/>
        </p:spPr>
      </p:pic>
      <p:pic>
        <p:nvPicPr>
          <p:cNvPr id="4101" name="Picture 5" descr="C:\Users\admin\Desktop\Ге\для презентации Герои\20220612_1721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071546"/>
            <a:ext cx="3905277" cy="2928958"/>
          </a:xfrm>
          <a:prstGeom prst="rect">
            <a:avLst/>
          </a:prstGeom>
          <a:noFill/>
        </p:spPr>
      </p:pic>
      <p:pic>
        <p:nvPicPr>
          <p:cNvPr id="4102" name="Picture 6" descr="C:\Users\admin\Desktop\Ге\для презентации Герои\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214818"/>
            <a:ext cx="4191029" cy="2428892"/>
          </a:xfrm>
          <a:prstGeom prst="rect">
            <a:avLst/>
          </a:prstGeom>
          <a:noFill/>
        </p:spPr>
      </p:pic>
      <p:pic>
        <p:nvPicPr>
          <p:cNvPr id="9" name="Picture 3" descr="C:\Users\admin\Desktop\Ге\для презентации Герои\IMG-20220508-WA003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929190" y="4214795"/>
            <a:ext cx="3786213" cy="247155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332657"/>
            <a:ext cx="856895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         В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2007 году по инициативе президента страны Владимира Путина было внесено изменение в федеральный закон Российской Федерации «О днях воинской славы и памятных датах России»,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установлено 9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декабря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– день памяти 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Героев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Отечества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im5-tub-ru.yandex.net/i?id=109448301-16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717032"/>
            <a:ext cx="2424305" cy="2636912"/>
          </a:xfrm>
          <a:prstGeom prst="rect">
            <a:avLst/>
          </a:prstGeom>
          <a:noFill/>
        </p:spPr>
      </p:pic>
      <p:pic>
        <p:nvPicPr>
          <p:cNvPr id="19462" name="Picture 6" descr="http://qiq.ws/media/npict/1010/original/kollektsija_ordenov_i_medaley_76791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717032"/>
            <a:ext cx="2376264" cy="2352502"/>
          </a:xfrm>
          <a:prstGeom prst="rect">
            <a:avLst/>
          </a:prstGeom>
          <a:noFill/>
        </p:spPr>
      </p:pic>
      <p:pic>
        <p:nvPicPr>
          <p:cNvPr id="19464" name="Picture 8" descr="Знак ордена Св. Георгия 4-й ст. 1850-е год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3645024"/>
            <a:ext cx="2160240" cy="24186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1285860"/>
            <a:ext cx="525658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 России 9 декабря чествуют Героев Советского Союза, Российской Федерации, кавалеров ордена Святого Георгия Победоносца и обладателей трех степеней ордена Славы</a:t>
            </a:r>
          </a:p>
        </p:txBody>
      </p:sp>
      <p:pic>
        <p:nvPicPr>
          <p:cNvPr id="9218" name="Picture 2" descr="http://www.izbyshki.ru/uploads-old2015/posts/2010-03/1267828766_gsskrav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72132" y="285728"/>
            <a:ext cx="3361556" cy="3810000"/>
          </a:xfrm>
          <a:prstGeom prst="rect">
            <a:avLst/>
          </a:prstGeom>
          <a:noFill/>
        </p:spPr>
      </p:pic>
      <p:pic>
        <p:nvPicPr>
          <p:cNvPr id="5" name="Picture 4" descr="https://im1-tub-ru.yandex.net/i?id=d1bd52222ddf090f31749dabf89d69ed&amp;n=33&amp;h=190&amp;w=28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4214818"/>
            <a:ext cx="3240360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73.mchs.gov.ru/uploads/resize_cache/news/2021-12-09/9-dekabrya-den-geroev-otechestva_16390347711298420896__2000x20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8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cuments\война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от героев былых времен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19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>
            <a:noAutofit/>
          </a:bodyPr>
          <a:lstStyle/>
          <a:p>
            <a:r>
              <a:rPr lang="ru-RU" sz="3200" dirty="0" smtClean="0">
                <a:latin typeface="Arial Black" pitchFamily="34" charset="0"/>
              </a:rPr>
              <a:t>Горбатых Владимир Ильич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7" name="Rectangle 5"/>
          <p:cNvSpPr>
            <a:spLocks noChangeArrowheads="1"/>
          </p:cNvSpPr>
          <p:nvPr/>
        </p:nvSpPr>
        <p:spPr bwMode="auto">
          <a:xfrm>
            <a:off x="5643563" y="1071546"/>
            <a:ext cx="3321050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800" dirty="0"/>
              <a:t> 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Президиум Верховного Совета СССР за мужество и воинскую доблесть, проявленную при выполнении  интернационального долга в республике Афганистан Указом от 28 декабря 1988 года наградил капитана Горбатых Владимира Ильича Грамотой Президиума Верховного Совета СССР.</a:t>
            </a: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Владимир Ильич награжден медалью « Воину – интернационалисту от благодарного афганского народа». </a:t>
            </a:r>
          </a:p>
        </p:txBody>
      </p:sp>
      <p:sp>
        <p:nvSpPr>
          <p:cNvPr id="47108" name="Text Box 6"/>
          <p:cNvSpPr txBox="1">
            <a:spLocks noChangeArrowheads="1"/>
          </p:cNvSpPr>
          <p:nvPr/>
        </p:nvSpPr>
        <p:spPr bwMode="auto">
          <a:xfrm>
            <a:off x="6372225" y="1144588"/>
            <a:ext cx="23764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ru-RU" sz="1800"/>
          </a:p>
        </p:txBody>
      </p:sp>
      <p:pic>
        <p:nvPicPr>
          <p:cNvPr id="7" name="2минус для стихов (www.mp3cut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8" name="Picture 3" descr="C:\Users\admin\Desktop\Ге\для презентации Герои\IMG-20220508-WA00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214422"/>
            <a:ext cx="5429288" cy="407196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77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dirty="0" smtClean="0">
                <a:latin typeface="Arial Black" pitchFamily="34" charset="0"/>
              </a:rPr>
              <a:t>Зиборов Владимир Яковлевич</a:t>
            </a:r>
            <a:endParaRPr lang="ru-RU" sz="3200" dirty="0"/>
          </a:p>
        </p:txBody>
      </p:sp>
      <p:pic>
        <p:nvPicPr>
          <p:cNvPr id="49155" name="Picture 4" descr="Мои%20веб-узлы/Site/Foto/Ziborov.JP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357158" y="1428736"/>
            <a:ext cx="4000528" cy="5013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TextBox 3"/>
          <p:cNvSpPr txBox="1">
            <a:spLocks noChangeArrowheads="1"/>
          </p:cNvSpPr>
          <p:nvPr/>
        </p:nvSpPr>
        <p:spPr bwMode="auto">
          <a:xfrm>
            <a:off x="4929188" y="2286000"/>
            <a:ext cx="4311373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Погиб в Афганистане 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23 июня 1980 года</a:t>
            </a:r>
          </a:p>
          <a:p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Награжден Орденом </a:t>
            </a:r>
          </a:p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Красной Звезды</a:t>
            </a:r>
          </a:p>
          <a:p>
            <a:endParaRPr lang="ru-RU" sz="1800" dirty="0"/>
          </a:p>
          <a:p>
            <a:r>
              <a:rPr lang="ru-RU" sz="1800" dirty="0"/>
              <a:t> </a:t>
            </a:r>
          </a:p>
        </p:txBody>
      </p:sp>
      <p:pic>
        <p:nvPicPr>
          <p:cNvPr id="6" name="минус от героев былых времен (www.mp3cut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0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Списки частей,воевавших в Первую Чеченскую..🔥 Федеральные силы...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928670"/>
            <a:ext cx="5072066" cy="380403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429256" y="1285860"/>
            <a:ext cx="32861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Забыли б люди навсегда все войны!</a:t>
            </a:r>
          </a:p>
          <a:p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Афганистан болит в моей душе…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2800" dirty="0" smtClean="0">
                <a:latin typeface="Arial Black" pitchFamily="34" charset="0"/>
              </a:rPr>
              <a:t>Михайлов Алексей Александрович</a:t>
            </a:r>
            <a:endParaRPr lang="ru-RU" sz="2800" dirty="0"/>
          </a:p>
        </p:txBody>
      </p:sp>
      <p:pic>
        <p:nvPicPr>
          <p:cNvPr id="57347" name="Picture 4" descr="фото1"/>
          <p:cNvPicPr>
            <a:picLocks noChangeAspect="1" noChangeArrowheads="1"/>
          </p:cNvPicPr>
          <p:nvPr/>
        </p:nvPicPr>
        <p:blipFill>
          <a:blip r:embed="rId3"/>
          <a:srcRect l="63510" t="13156" r="24986" b="69839"/>
          <a:stretch>
            <a:fillRect/>
          </a:stretch>
        </p:blipFill>
        <p:spPr bwMode="auto">
          <a:xfrm>
            <a:off x="539750" y="1484313"/>
            <a:ext cx="3600450" cy="4424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8" name="Прямоугольник 3"/>
          <p:cNvSpPr>
            <a:spLocks noChangeArrowheads="1"/>
          </p:cNvSpPr>
          <p:nvPr/>
        </p:nvSpPr>
        <p:spPr bwMode="auto">
          <a:xfrm>
            <a:off x="4357688" y="2428875"/>
            <a:ext cx="4712187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Погиб в Чечне 7 марта 2003 года</a:t>
            </a:r>
          </a:p>
          <a:p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Награжден Орденом Мужества.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Посмертно.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Arial Black" pitchFamily="34" charset="0"/>
            </a:endParaRPr>
          </a:p>
          <a:p>
            <a:endParaRPr lang="ru-RU" sz="1800" dirty="0">
              <a:latin typeface="Arial Black" pitchFamily="34" charset="0"/>
            </a:endParaRPr>
          </a:p>
        </p:txBody>
      </p:sp>
      <p:pic>
        <p:nvPicPr>
          <p:cNvPr id="7" name="минус от героев былых времен (www.mp3cut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4929190" y="442913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10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316</TotalTime>
  <Words>229</Words>
  <PresentationFormat>Экран (4:3)</PresentationFormat>
  <Paragraphs>33</Paragraphs>
  <Slides>16</Slides>
  <Notes>0</Notes>
  <HiddenSlides>0</HiddenSlides>
  <MMClips>5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Горбатых Владимир Ильич</vt:lpstr>
      <vt:lpstr>Зиборов Владимир Яковлевич</vt:lpstr>
      <vt:lpstr>Слайд 8</vt:lpstr>
      <vt:lpstr>Михайлов Алексей Александрович</vt:lpstr>
      <vt:lpstr>Слайд 10</vt:lpstr>
      <vt:lpstr>Слайд 11</vt:lpstr>
      <vt:lpstr>Рыбников Владимир Дмитриевич</vt:lpstr>
      <vt:lpstr>Медведев Александр Иванович</vt:lpstr>
      <vt:lpstr>«Парта Героя»</vt:lpstr>
      <vt:lpstr>Слайд 15</vt:lpstr>
      <vt:lpstr>Есть такая профессия – Родину защищать!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106</cp:revision>
  <dcterms:created xsi:type="dcterms:W3CDTF">2019-11-28T01:04:45Z</dcterms:created>
  <dcterms:modified xsi:type="dcterms:W3CDTF">2022-12-06T17:57:57Z</dcterms:modified>
</cp:coreProperties>
</file>