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rezentacii.com/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prezentacii.com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rezentacii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15712"/>
          </a:xfrm>
        </p:spPr>
        <p:txBody>
          <a:bodyPr/>
          <a:lstStyle/>
          <a:p>
            <a:pPr algn="ctr"/>
            <a:r>
              <a:rPr lang="ru-RU" dirty="0" smtClean="0"/>
              <a:t>Презентация </a:t>
            </a:r>
            <a:r>
              <a:rPr lang="ru-RU" dirty="0" smtClean="0"/>
              <a:t>по теме:</a:t>
            </a:r>
            <a:br>
              <a:rPr lang="ru-RU" dirty="0" smtClean="0"/>
            </a:br>
            <a:r>
              <a:rPr lang="ru-RU" dirty="0" smtClean="0"/>
              <a:t>«Плавание»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786188" y="0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2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lava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762000"/>
            <a:ext cx="7162891" cy="53530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6553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Кроль на спине.</a:t>
            </a:r>
            <a:br>
              <a:rPr lang="ru-RU" sz="2700" b="1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(Если говорят о «плавании на спине», то подразумевают именно этот стиль) — стиль плавания на спине, который визуально похож на кроль (руки совершают гребки попеременно, а ноги совершают попеременное непрерывное поднятие/опускание), но имеет следующие отличия: человек плывет на спине, а не на животе, и пронос над водой выполняется прямой рукой, а не согнутой, как в кроле. Третий по скорости плавания стиль. Особенностью этого способа является то, что человеку не надо выдыхать в воду, так как лицо находится на поверхности. Еще одна особенность стиля — это то, что старт совершается из воды, а не из тумбочки, как во всех остальных стилях.</a:t>
            </a:r>
            <a:br>
              <a:rPr lang="ru-RU" sz="2700" dirty="0" smtClean="0"/>
            </a:br>
            <a:r>
              <a:rPr lang="ru-RU" sz="2700" dirty="0" smtClean="0"/>
              <a:t>На соревнованиях в бассейне эти способы спортивного плавания отличаются друг от друга также правилами старта и техникой поворота при достижении стенки ванны.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609600"/>
            <a:ext cx="51435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305800" cy="1143000"/>
          </a:xfrm>
        </p:spPr>
        <p:txBody>
          <a:bodyPr/>
          <a:lstStyle/>
          <a:p>
            <a:pPr algn="ctr"/>
            <a:r>
              <a:rPr lang="ru-RU" b="1" dirty="0" smtClean="0"/>
              <a:t>Плавание в ластах.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92531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Плавание в ластах.</a:t>
            </a:r>
            <a:br>
              <a:rPr lang="ru-RU" sz="2000" dirty="0" smtClean="0"/>
            </a:br>
            <a:r>
              <a:rPr lang="ru-RU" sz="2000" dirty="0" smtClean="0"/>
              <a:t>Для дыхания спортсмен должен использовать трубку. Дистанции 50, 100, 200, 400, 800, 1500 м и эстафеты 4*100, 4*200 м.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Подводное плавание. </a:t>
            </a:r>
            <a:br>
              <a:rPr lang="ru-RU" sz="2000" dirty="0" smtClean="0"/>
            </a:br>
            <a:r>
              <a:rPr lang="ru-RU" sz="2000" dirty="0" smtClean="0"/>
              <a:t> Для дыхания используется баллон со сжатым воздухом, который спортсмен держит руками перед собой. Дистанции 100, 400, 800 м.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Плавание в классических ластах.</a:t>
            </a:r>
            <a:br>
              <a:rPr lang="ru-RU" sz="2000" dirty="0" smtClean="0"/>
            </a:br>
            <a:r>
              <a:rPr lang="ru-RU" sz="2000" dirty="0" smtClean="0"/>
              <a:t>Дыхание осуществляется через трубку. Стиль плавания — кроль. Дистанции 50, 100, 200 метров.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Ныряние в длину.</a:t>
            </a:r>
            <a:br>
              <a:rPr lang="ru-RU" sz="2000" dirty="0" smtClean="0"/>
            </a:br>
            <a:r>
              <a:rPr lang="ru-RU" sz="2000" dirty="0" smtClean="0"/>
              <a:t>Вся дистанция в 50 метров проходится под водой без дыхания.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Марафон.</a:t>
            </a:r>
            <a:br>
              <a:rPr lang="ru-RU" sz="2000" dirty="0" smtClean="0"/>
            </a:br>
            <a:r>
              <a:rPr lang="ru-RU" sz="2000" dirty="0" smtClean="0"/>
              <a:t>Соревнования проводятся на открытой воде, дыхание через</a:t>
            </a:r>
            <a:br>
              <a:rPr lang="ru-RU" sz="2000" dirty="0" smtClean="0"/>
            </a:br>
            <a:r>
              <a:rPr lang="ru-RU" sz="2000" dirty="0" smtClean="0"/>
              <a:t>трубку. Допускается использование гидрокостюма. Дистанции 6, 12—20 км и эстафета 4*3 км.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00px-Rp_monof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609600"/>
            <a:ext cx="7848600" cy="569023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Экипировка</a:t>
            </a:r>
            <a:r>
              <a:rPr lang="en-US" b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Купальник или правки.</a:t>
            </a:r>
            <a:endParaRPr lang="ru-RU" dirty="0"/>
          </a:p>
        </p:txBody>
      </p:sp>
      <p:pic>
        <p:nvPicPr>
          <p:cNvPr id="3" name="Рисунок 2" descr="3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981200"/>
            <a:ext cx="2857500" cy="4286250"/>
          </a:xfrm>
          <a:prstGeom prst="rect">
            <a:avLst/>
          </a:prstGeom>
        </p:spPr>
      </p:pic>
      <p:pic>
        <p:nvPicPr>
          <p:cNvPr id="4" name="Рисунок 3" descr="264202-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2209800"/>
            <a:ext cx="4171950" cy="41719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Шапочка.</a:t>
            </a:r>
            <a:endParaRPr lang="ru-RU" dirty="0"/>
          </a:p>
        </p:txBody>
      </p:sp>
      <p:pic>
        <p:nvPicPr>
          <p:cNvPr id="3" name="Рисунок 2" descr="010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590800"/>
            <a:ext cx="4800600" cy="36004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Очки.</a:t>
            </a:r>
            <a:endParaRPr lang="ru-RU" dirty="0"/>
          </a:p>
        </p:txBody>
      </p:sp>
      <p:pic>
        <p:nvPicPr>
          <p:cNvPr id="3" name="Рисунок 2" descr="153529af2d84ba4b4869ebc90e8c3113_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514600"/>
            <a:ext cx="5572125" cy="3714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967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Плавание было известно с доисторических времен. Самое раннее упоминание относится к картинам Каменного века нарисованным приблизительно 7 000 лет назад. Первое письменное упоминание относят к 2000 году до н. э. Самыми ранними источниками считают Гильгамеш, Илиаду, Одиссею, Библию, Беовульф, и другие саги. В 1538 немецкий профессор Nikolaus Wynmann написал первую книгу о плавании, «Пловец или Диалог об Искусстве Плавания». Спортивное плавание в Европе началось приблизительно в 1800 и, в основном, брассом. Плавание было частью первых Олимпийских Игр в 1896 в Афинах. В 1902 Ричард Кавилл ввел кроль в западном мире. В 1908 была сформирована мировая ассоциация плавания. Баттерфляй развился в 1930-х и был первоначально вариантом брасса, пока его не признали как отдельный стиль в 1952.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Ласты.</a:t>
            </a:r>
            <a:endParaRPr lang="ru-RU" dirty="0"/>
          </a:p>
        </p:txBody>
      </p:sp>
      <p:pic>
        <p:nvPicPr>
          <p:cNvPr id="3" name="Рисунок 2" descr="blue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2057400"/>
            <a:ext cx="4000500" cy="464058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Зажим для носа.</a:t>
            </a:r>
            <a:endParaRPr lang="ru-RU" dirty="0"/>
          </a:p>
        </p:txBody>
      </p:sp>
      <p:pic>
        <p:nvPicPr>
          <p:cNvPr id="3" name="Рисунок 2" descr="2368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1905000"/>
            <a:ext cx="3111500" cy="4699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Доска для плавания. </a:t>
            </a:r>
            <a:endParaRPr lang="ru-RU" dirty="0"/>
          </a:p>
        </p:txBody>
      </p:sp>
      <p:pic>
        <p:nvPicPr>
          <p:cNvPr id="3" name="Рисунок 2" descr="simba_7004955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1905000"/>
            <a:ext cx="4191000" cy="476906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Плавательные трубки.</a:t>
            </a:r>
            <a:endParaRPr lang="ru-RU" dirty="0"/>
          </a:p>
        </p:txBody>
      </p:sp>
      <p:pic>
        <p:nvPicPr>
          <p:cNvPr id="3" name="Рисунок 2" descr="trub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84294"/>
            <a:ext cx="9144000" cy="268941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Лопатки для плавания.</a:t>
            </a:r>
            <a:endParaRPr lang="ru-RU" dirty="0"/>
          </a:p>
        </p:txBody>
      </p:sp>
      <p:pic>
        <p:nvPicPr>
          <p:cNvPr id="3" name="Рисунок 2" descr="21131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514600"/>
            <a:ext cx="498475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Колобашка. </a:t>
            </a:r>
            <a:endParaRPr lang="ru-RU" dirty="0"/>
          </a:p>
        </p:txBody>
      </p:sp>
      <p:pic>
        <p:nvPicPr>
          <p:cNvPr id="3" name="Рисунок 2" descr="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819400"/>
            <a:ext cx="5305591" cy="302418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3058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786188" y="0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2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41448802_1603day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219200"/>
            <a:ext cx="7086600" cy="51105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Способы спортивного плавания.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20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Кроль.</a:t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Стиль плавания на груди (животом вниз), при котором руки совершают гребки попеременно, а ноги совершают попеременное непрерывное поднятие/опускание, по принципу работы ножниц, оставаясь при этом под развёрнутым углом к туловищу. Самый быстрый стиль плавания. Из-за этого, в принципе, и называется </a:t>
            </a:r>
            <a:r>
              <a:rPr lang="ru-RU" sz="3200" i="1" dirty="0" smtClean="0"/>
              <a:t>вольным стилем</a:t>
            </a:r>
            <a:r>
              <a:rPr lang="ru-RU" sz="3200" dirty="0" smtClean="0"/>
              <a:t>: если стиль плавания не определён, все выбирают кроль как самый быстрый стиль плавания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edium_328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990600"/>
            <a:ext cx="6832600" cy="51244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3786188" y="0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3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967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Баттерфляй.</a:t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Стиль плавания на животе, при котором левая и правая части тела должны совершать симметричные и одновременные движения. Руки совершают одновременный мощный гребок определённой траектории, который заметно приподнимает корпус пловца над водой, а ноги совершают одновременное волнообразное движение. Самый тяжёлый и </a:t>
            </a:r>
            <a:r>
              <a:rPr lang="ru-RU" sz="2800" dirty="0" err="1" smtClean="0"/>
              <a:t>энергозатратный</a:t>
            </a:r>
            <a:r>
              <a:rPr lang="ru-RU" sz="2800" dirty="0" smtClean="0"/>
              <a:t> стиль плавания. Нетренированному пловцу обычно бывает трудно даже просто совершать движения, не нарушающие правила стиля. Этот стиль считается вторым по скорости после кроля.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990600"/>
            <a:ext cx="7353300" cy="48899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20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Брасс.</a:t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Стиль плавания на животе, в котором руки подаются одновременно вперёд от груди. Ноги совершают одновременный толчок, во время которого они сгибаются в коленях, производится толчок и в конце выпрямляются. Самый медленный способ плавания (так как возвратные движения руками выполняются преимущественно под водой, а движения ногами выполняется с прерыванием), при этом одновременно являющийся самым сложным с технической точки зрения. Брасс имеет большое прикладное значение: возможность проплыть наибольшее расстояние с наименьшими энергозатратами, бесшумное плавание, плавание под водой.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94</Words>
  <Application>Microsoft Office PowerPoint</Application>
  <PresentationFormat>Экран (4:3)</PresentationFormat>
  <Paragraphs>23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Презентация по теме: «Плавание» </vt:lpstr>
      <vt:lpstr>Плавание было известно с доисторических времен. Самое раннее упоминание относится к картинам Каменного века нарисованным приблизительно 7 000 лет назад. Первое письменное упоминание относят к 2000 году до н. э. Самыми ранними источниками считают Гильгамеш, Илиаду, Одиссею, Библию, Беовульф, и другие саги. В 1538 немецкий профессор Nikolaus Wynmann написал первую книгу о плавании, «Пловец или Диалог об Искусстве Плавания». Спортивное плавание в Европе началось приблизительно в 1800 и, в основном, брассом. Плавание было частью первых Олимпийских Игр в 1896 в Афинах. В 1902 Ричард Кавилл ввел кроль в западном мире. В 1908 была сформирована мировая ассоциация плавания. Баттерфляй развился в 1930-х и был первоначально вариантом брасса, пока его не признали как отдельный стиль в 1952.</vt:lpstr>
      <vt:lpstr>Слайд 3</vt:lpstr>
      <vt:lpstr>Способы спортивного плавания.</vt:lpstr>
      <vt:lpstr>Кроль.  Стиль плавания на груди (животом вниз), при котором руки совершают гребки попеременно, а ноги совершают попеременное непрерывное поднятие/опускание, по принципу работы ножниц, оставаясь при этом под развёрнутым углом к туловищу. Самый быстрый стиль плавания. Из-за этого, в принципе, и называется вольным стилем: если стиль плавания не определён, все выбирают кроль как самый быстрый стиль плавания </vt:lpstr>
      <vt:lpstr>Слайд 6</vt:lpstr>
      <vt:lpstr>Баттерфляй.  Стиль плавания на животе, при котором левая и правая части тела должны совершать симметричные и одновременные движения. Руки совершают одновременный мощный гребок определённой траектории, который заметно приподнимает корпус пловца над водой, а ноги совершают одновременное волнообразное движение. Самый тяжёлый и энергозатратный стиль плавания. Нетренированному пловцу обычно бывает трудно даже просто совершать движения, не нарушающие правила стиля. Этот стиль считается вторым по скорости после кроля. </vt:lpstr>
      <vt:lpstr>Слайд 8</vt:lpstr>
      <vt:lpstr>Брасс.  Стиль плавания на животе, в котором руки подаются одновременно вперёд от груди. Ноги совершают одновременный толчок, во время которого они сгибаются в коленях, производится толчок и в конце выпрямляются. Самый медленный способ плавания (так как возвратные движения руками выполняются преимущественно под водой, а движения ногами выполняется с прерыванием), при этом одновременно являющийся самым сложным с технической точки зрения. Брасс имеет большое прикладное значение: возможность проплыть наибольшее расстояние с наименьшими энергозатратами, бесшумное плавание, плавание под водой. </vt:lpstr>
      <vt:lpstr>Слайд 10</vt:lpstr>
      <vt:lpstr>Кроль на спине.  (Если говорят о «плавании на спине», то подразумевают именно этот стиль) — стиль плавания на спине, который визуально похож на кроль (руки совершают гребки попеременно, а ноги совершают попеременное непрерывное поднятие/опускание), но имеет следующие отличия: человек плывет на спине, а не на животе, и пронос над водой выполняется прямой рукой, а не согнутой, как в кроле. Третий по скорости плавания стиль. Особенностью этого способа является то, что человеку не надо выдыхать в воду, так как лицо находится на поверхности. Еще одна особенность стиля — это то, что старт совершается из воды, а не из тумбочки, как во всех остальных стилях. На соревнованиях в бассейне эти способы спортивного плавания отличаются друг от друга также правилами старта и техникой поворота при достижении стенки ванны. </vt:lpstr>
      <vt:lpstr>Слайд 12</vt:lpstr>
      <vt:lpstr>Плавание в ластах.</vt:lpstr>
      <vt:lpstr>Плавание в ластах. Для дыхания спортсмен должен использовать трубку. Дистанции 50, 100, 200, 400, 800, 1500 м и эстафеты 4*100, 4*200 м.  Подводное плавание.   Для дыхания используется баллон со сжатым воздухом, который спортсмен держит руками перед собой. Дистанции 100, 400, 800 м.  Плавание в классических ластах. Дыхание осуществляется через трубку. Стиль плавания — кроль. Дистанции 50, 100, 200 метров.  Ныряние в длину. Вся дистанция в 50 метров проходится под водой без дыхания.  Марафон. Соревнования проводятся на открытой воде, дыхание через трубку. Допускается использование гидрокостюма. Дистанции 6, 12—20 км и эстафета 4*3 км.  </vt:lpstr>
      <vt:lpstr>Слайд 15</vt:lpstr>
      <vt:lpstr>Экипировка.</vt:lpstr>
      <vt:lpstr>Купальник или правки.</vt:lpstr>
      <vt:lpstr>Шапочка.</vt:lpstr>
      <vt:lpstr>Очки.</vt:lpstr>
      <vt:lpstr>Ласты.</vt:lpstr>
      <vt:lpstr>Зажим для носа.</vt:lpstr>
      <vt:lpstr>Доска для плавания. </vt:lpstr>
      <vt:lpstr>Плавательные трубки.</vt:lpstr>
      <vt:lpstr>Лопатки для плавания.</vt:lpstr>
      <vt:lpstr>Колобашка.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теме: «Плавание» Ученицы 8 Б класса Ярвеской Русской Гимназии Тийны Коппельман  </dc:title>
  <cp:lastModifiedBy>Admin</cp:lastModifiedBy>
  <cp:revision>23</cp:revision>
  <dcterms:modified xsi:type="dcterms:W3CDTF">2010-01-01T00:36:17Z</dcterms:modified>
</cp:coreProperties>
</file>